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84" r:id="rId3"/>
    <p:sldId id="276" r:id="rId4"/>
    <p:sldId id="285" r:id="rId5"/>
    <p:sldId id="286" r:id="rId6"/>
    <p:sldId id="274" r:id="rId7"/>
    <p:sldId id="282" r:id="rId8"/>
    <p:sldId id="277" r:id="rId9"/>
    <p:sldId id="278" r:id="rId10"/>
    <p:sldId id="279" r:id="rId11"/>
    <p:sldId id="280" r:id="rId12"/>
    <p:sldId id="281" r:id="rId13"/>
    <p:sldId id="283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70" r:id="rId24"/>
    <p:sldId id="271" r:id="rId25"/>
    <p:sldId id="272" r:id="rId26"/>
    <p:sldId id="273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>
        <p:scale>
          <a:sx n="66" d="100"/>
          <a:sy n="66" d="100"/>
        </p:scale>
        <p:origin x="108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090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41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596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278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644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833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682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401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33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430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2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58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19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92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92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56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66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87F99A-A7A2-4AB0-B9BF-FF3AC625788B}" type="datetimeFigureOut">
              <a:rPr lang="pt-BR" smtClean="0"/>
              <a:t>22/06/2017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CABB8A2-0DE6-439C-B6BE-D66A2B9DE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75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6" y="0"/>
            <a:ext cx="666115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" y="0"/>
            <a:ext cx="464185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32" y="884274"/>
            <a:ext cx="6105525" cy="1828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691199" y="3347938"/>
            <a:ext cx="3551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n w="3175">
                  <a:solidFill>
                    <a:schemeClr val="bg2">
                      <a:lumMod val="60000"/>
                      <a:lumOff val="40000"/>
                      <a:alpha val="83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Caíque Anastácio</a:t>
            </a:r>
          </a:p>
          <a:p>
            <a:pPr algn="ctr"/>
            <a:r>
              <a:rPr lang="pt-BR" sz="2400" dirty="0">
                <a:ln w="3175">
                  <a:solidFill>
                    <a:schemeClr val="bg2">
                      <a:lumMod val="60000"/>
                      <a:lumOff val="40000"/>
                      <a:alpha val="83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Felipe </a:t>
            </a:r>
            <a:r>
              <a:rPr lang="pt-BR" sz="2400" dirty="0" err="1">
                <a:ln w="3175">
                  <a:solidFill>
                    <a:schemeClr val="bg2">
                      <a:lumMod val="60000"/>
                      <a:lumOff val="40000"/>
                      <a:alpha val="83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Goes</a:t>
            </a:r>
            <a:endParaRPr lang="pt-BR" sz="2400" dirty="0">
              <a:ln w="3175">
                <a:solidFill>
                  <a:schemeClr val="bg2">
                    <a:lumMod val="60000"/>
                    <a:lumOff val="40000"/>
                    <a:alpha val="83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2400" dirty="0">
                <a:ln w="3175">
                  <a:solidFill>
                    <a:schemeClr val="bg2">
                      <a:lumMod val="60000"/>
                      <a:lumOff val="40000"/>
                      <a:alpha val="83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Rodrigo Zeferino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036312" y="2664393"/>
            <a:ext cx="4415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n w="28575">
                  <a:solidFill>
                    <a:srgbClr val="92D050">
                      <a:alpha val="60000"/>
                    </a:srgbClr>
                  </a:solidFill>
                </a:ln>
              </a:rPr>
              <a:t>Processamento Paralelo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00276" y="4706122"/>
            <a:ext cx="453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n w="3175">
                  <a:solidFill>
                    <a:srgbClr val="0070C0">
                      <a:alpha val="8300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Digitais - Manhã</a:t>
            </a:r>
          </a:p>
        </p:txBody>
      </p:sp>
    </p:spTree>
    <p:extLst>
      <p:ext uri="{BB962C8B-B14F-4D97-AF65-F5344CB8AC3E}">
        <p14:creationId xmlns:p14="http://schemas.microsoft.com/office/powerpoint/2010/main" val="26579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>
                  <a:solidFill>
                    <a:schemeClr val="bg1"/>
                  </a:solidFill>
                </a:ln>
              </a:rPr>
              <a:t>Telas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14" y="937105"/>
            <a:ext cx="4949371" cy="27840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9" y="3873059"/>
            <a:ext cx="6604000" cy="283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>
                  <a:solidFill>
                    <a:schemeClr val="bg1"/>
                  </a:solidFill>
                </a:ln>
              </a:rPr>
              <a:t>Telas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3" y="1718155"/>
            <a:ext cx="6083002" cy="34216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72" y="1944913"/>
            <a:ext cx="5457371" cy="306977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73" y="1944912"/>
            <a:ext cx="5457371" cy="30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5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>
                  <a:solidFill>
                    <a:schemeClr val="bg1"/>
                  </a:solidFill>
                </a:ln>
              </a:rPr>
              <a:t>Telas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830997"/>
            <a:ext cx="10566400" cy="54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02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>
                  <a:solidFill>
                    <a:schemeClr val="bg1"/>
                  </a:solidFill>
                </a:ln>
              </a:rPr>
              <a:t>Telas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8" y="830997"/>
            <a:ext cx="10508343" cy="53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5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6" y="0"/>
            <a:ext cx="666115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43692" y="261257"/>
            <a:ext cx="5367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Função de cada integrante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701" y="2044699"/>
            <a:ext cx="2984501" cy="298450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2600" y="1673477"/>
            <a:ext cx="51719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Caíque Anastácio:</a:t>
            </a:r>
          </a:p>
          <a:p>
            <a:pPr algn="just"/>
            <a:r>
              <a:rPr lang="pt-BR" dirty="0"/>
              <a:t>	Artista Conceitual;</a:t>
            </a:r>
          </a:p>
          <a:p>
            <a:pPr algn="just"/>
            <a:r>
              <a:rPr lang="pt-BR" dirty="0"/>
              <a:t>	Designer Gráfico;</a:t>
            </a:r>
          </a:p>
          <a:p>
            <a:pPr algn="just"/>
            <a:r>
              <a:rPr lang="pt-BR" dirty="0"/>
              <a:t>	Designer de fases;</a:t>
            </a:r>
          </a:p>
          <a:p>
            <a:pPr algn="just"/>
            <a:r>
              <a:rPr lang="pt-BR" dirty="0"/>
              <a:t>	Produtor.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Felipe </a:t>
            </a:r>
            <a:r>
              <a:rPr lang="pt-BR" dirty="0" err="1"/>
              <a:t>Goes</a:t>
            </a:r>
            <a:r>
              <a:rPr lang="pt-BR" dirty="0"/>
              <a:t>:</a:t>
            </a:r>
          </a:p>
          <a:p>
            <a:pPr algn="just"/>
            <a:r>
              <a:rPr lang="pt-BR" dirty="0"/>
              <a:t>	Programador;</a:t>
            </a:r>
          </a:p>
          <a:p>
            <a:pPr algn="just"/>
            <a:r>
              <a:rPr lang="pt-BR" dirty="0"/>
              <a:t>	Roteirista;</a:t>
            </a:r>
          </a:p>
          <a:p>
            <a:pPr algn="just"/>
            <a:r>
              <a:rPr lang="pt-BR" dirty="0"/>
              <a:t>	Designer de áudio.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Rodrigo Zeferino:</a:t>
            </a:r>
          </a:p>
          <a:p>
            <a:pPr algn="just"/>
            <a:r>
              <a:rPr lang="pt-BR" dirty="0"/>
              <a:t>	Programador;</a:t>
            </a:r>
          </a:p>
          <a:p>
            <a:pPr algn="just"/>
            <a:r>
              <a:rPr lang="pt-BR" dirty="0"/>
              <a:t>	Testador de jogos.</a:t>
            </a:r>
          </a:p>
        </p:txBody>
      </p:sp>
    </p:spTree>
    <p:extLst>
      <p:ext uri="{BB962C8B-B14F-4D97-AF65-F5344CB8AC3E}">
        <p14:creationId xmlns:p14="http://schemas.microsoft.com/office/powerpoint/2010/main" val="285049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6" y="0"/>
            <a:ext cx="66611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01" y="2422415"/>
            <a:ext cx="1533843" cy="201316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3692" y="261257"/>
            <a:ext cx="5367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Detalhes Técnicos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82600" y="1673477"/>
            <a:ext cx="51719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Plataforma</a:t>
            </a:r>
            <a:r>
              <a:rPr lang="en-US" b="1" dirty="0"/>
              <a:t>:</a:t>
            </a:r>
            <a:r>
              <a:rPr lang="en-US" dirty="0"/>
              <a:t> PC – Windows.</a:t>
            </a:r>
          </a:p>
          <a:p>
            <a:endParaRPr lang="pt-BR" dirty="0"/>
          </a:p>
          <a:p>
            <a:r>
              <a:rPr lang="pt-BR" b="1" dirty="0"/>
              <a:t>Linguagem utilizada:</a:t>
            </a:r>
            <a:r>
              <a:rPr lang="pt-BR" dirty="0"/>
              <a:t> </a:t>
            </a:r>
            <a:r>
              <a:rPr lang="pt-BR" dirty="0" err="1"/>
              <a:t>Engine</a:t>
            </a:r>
            <a:r>
              <a:rPr lang="pt-BR" dirty="0"/>
              <a:t> </a:t>
            </a:r>
            <a:r>
              <a:rPr lang="pt-BR" dirty="0" err="1"/>
              <a:t>Unity</a:t>
            </a:r>
            <a:r>
              <a:rPr lang="pt-BR" dirty="0"/>
              <a:t> 5 - (C#)</a:t>
            </a:r>
          </a:p>
          <a:p>
            <a:endParaRPr lang="pt-BR" dirty="0"/>
          </a:p>
          <a:p>
            <a:r>
              <a:rPr lang="pt-BR" b="1" dirty="0"/>
              <a:t>Gênero:</a:t>
            </a:r>
            <a:r>
              <a:rPr lang="pt-BR" dirty="0"/>
              <a:t> </a:t>
            </a:r>
            <a:r>
              <a:rPr lang="pt-BR" dirty="0" err="1"/>
              <a:t>Action</a:t>
            </a:r>
            <a:r>
              <a:rPr lang="pt-BR" dirty="0"/>
              <a:t> RPG </a:t>
            </a:r>
          </a:p>
          <a:p>
            <a:endParaRPr lang="pt-BR" dirty="0"/>
          </a:p>
          <a:p>
            <a:r>
              <a:rPr lang="en-US" b="1" dirty="0" err="1"/>
              <a:t>Jogabilidade</a:t>
            </a:r>
            <a:r>
              <a:rPr lang="en-US" b="1" dirty="0"/>
              <a:t>: </a:t>
            </a:r>
            <a:r>
              <a:rPr lang="en-US" i="1" dirty="0"/>
              <a:t>2D - Top Down</a:t>
            </a:r>
            <a:r>
              <a:rPr lang="en-US" b="1" i="1" dirty="0"/>
              <a:t> </a:t>
            </a:r>
            <a:r>
              <a:rPr lang="en-US" i="1" dirty="0"/>
              <a:t>View</a:t>
            </a:r>
          </a:p>
          <a:p>
            <a:endParaRPr lang="pt-BR" dirty="0"/>
          </a:p>
          <a:p>
            <a:r>
              <a:rPr lang="en-US" b="1" dirty="0" err="1"/>
              <a:t>Inspirações</a:t>
            </a:r>
            <a:r>
              <a:rPr lang="en-US" b="1" dirty="0"/>
              <a:t> </a:t>
            </a:r>
            <a:r>
              <a:rPr lang="en-US" b="1" dirty="0" err="1"/>
              <a:t>Visuais</a:t>
            </a:r>
            <a:r>
              <a:rPr lang="en-US" b="1" dirty="0"/>
              <a:t>:</a:t>
            </a:r>
            <a:r>
              <a:rPr lang="en-US" dirty="0"/>
              <a:t> “Pokémon”, “The Legend of Zelda”</a:t>
            </a:r>
          </a:p>
          <a:p>
            <a:endParaRPr lang="pt-BR" dirty="0"/>
          </a:p>
          <a:p>
            <a:r>
              <a:rPr lang="pt-BR" b="1" dirty="0"/>
              <a:t>Inspirações de </a:t>
            </a:r>
            <a:r>
              <a:rPr lang="pt-BR" b="1" dirty="0" err="1"/>
              <a:t>jogabilidade</a:t>
            </a:r>
            <a:r>
              <a:rPr lang="pt-BR" b="1" dirty="0"/>
              <a:t>: </a:t>
            </a:r>
            <a:r>
              <a:rPr lang="pt-BR" dirty="0"/>
              <a:t>“Pokémon”, “Space </a:t>
            </a:r>
            <a:r>
              <a:rPr lang="pt-BR" dirty="0" err="1"/>
              <a:t>Invaders</a:t>
            </a:r>
            <a:r>
              <a:rPr lang="pt-BR" dirty="0"/>
              <a:t>”, “</a:t>
            </a:r>
            <a:r>
              <a:rPr lang="pt-BR" dirty="0" err="1"/>
              <a:t>Undertale</a:t>
            </a:r>
            <a:r>
              <a:rPr lang="pt-BR" dirty="0"/>
              <a:t>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298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6" y="0"/>
            <a:ext cx="66611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2468641"/>
            <a:ext cx="1384300" cy="192071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2600" y="1673477"/>
            <a:ext cx="517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Número</a:t>
            </a:r>
            <a:r>
              <a:rPr lang="en-US" b="1" dirty="0"/>
              <a:t> de </a:t>
            </a:r>
            <a:r>
              <a:rPr lang="en-US" b="1" dirty="0" err="1"/>
              <a:t>Jogadores</a:t>
            </a:r>
            <a:r>
              <a:rPr lang="en-US" b="1" dirty="0"/>
              <a:t>:</a:t>
            </a:r>
            <a:r>
              <a:rPr lang="en-US" dirty="0"/>
              <a:t> 1</a:t>
            </a:r>
          </a:p>
          <a:p>
            <a:endParaRPr lang="pt-BR" dirty="0"/>
          </a:p>
          <a:p>
            <a:r>
              <a:rPr lang="pt-BR" b="1" dirty="0"/>
              <a:t>Suporte a LAN:</a:t>
            </a:r>
            <a:r>
              <a:rPr lang="pt-BR" dirty="0"/>
              <a:t> Não</a:t>
            </a: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3692" y="261257"/>
            <a:ext cx="5367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Detalhes Técnicos</a:t>
            </a:r>
          </a:p>
        </p:txBody>
      </p:sp>
    </p:spTree>
    <p:extLst>
      <p:ext uri="{BB962C8B-B14F-4D97-AF65-F5344CB8AC3E}">
        <p14:creationId xmlns:p14="http://schemas.microsoft.com/office/powerpoint/2010/main" val="413364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6" y="0"/>
            <a:ext cx="66611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912" y="2493893"/>
            <a:ext cx="1792288" cy="187021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3692" y="261257"/>
            <a:ext cx="534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Mecânica do jogo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82600" y="1673477"/>
            <a:ext cx="5008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Fora de combate: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2D – </a:t>
            </a:r>
            <a:r>
              <a:rPr lang="pt-BR" i="1" dirty="0"/>
              <a:t>Top </a:t>
            </a:r>
            <a:r>
              <a:rPr lang="pt-BR" i="1" dirty="0" err="1"/>
              <a:t>down</a:t>
            </a:r>
            <a:r>
              <a:rPr lang="pt-BR" i="1" dirty="0"/>
              <a:t> </a:t>
            </a:r>
            <a:r>
              <a:rPr lang="pt-BR" i="1" dirty="0" err="1"/>
              <a:t>view</a:t>
            </a:r>
            <a:endParaRPr lang="pt-BR" i="1" dirty="0"/>
          </a:p>
          <a:p>
            <a:pPr algn="just"/>
            <a:endParaRPr lang="pt-BR" i="1" dirty="0"/>
          </a:p>
          <a:p>
            <a:pPr algn="just"/>
            <a:r>
              <a:rPr lang="pt-BR" b="1" i="1" dirty="0"/>
              <a:t>Movimentação:</a:t>
            </a:r>
          </a:p>
          <a:p>
            <a:pPr algn="just"/>
            <a:endParaRPr lang="pt-BR" i="1" dirty="0"/>
          </a:p>
          <a:p>
            <a:pPr algn="just"/>
            <a:r>
              <a:rPr lang="pt-BR" i="1" dirty="0"/>
              <a:t>	</a:t>
            </a:r>
            <a:r>
              <a:rPr lang="pt-BR" b="1" i="1" dirty="0"/>
              <a:t>SETAS</a:t>
            </a:r>
            <a:r>
              <a:rPr lang="pt-BR" i="1" dirty="0"/>
              <a:t> – Cima, esquerda, baixo e direita;</a:t>
            </a:r>
          </a:p>
          <a:p>
            <a:pPr algn="just"/>
            <a:endParaRPr lang="pt-BR" i="1" dirty="0"/>
          </a:p>
          <a:p>
            <a:pPr algn="just"/>
            <a:r>
              <a:rPr lang="pt-BR" i="1" dirty="0"/>
              <a:t>	</a:t>
            </a:r>
            <a:r>
              <a:rPr lang="pt-BR" b="1" i="1" dirty="0"/>
              <a:t>SHIFT ESQUERDO </a:t>
            </a:r>
            <a:r>
              <a:rPr lang="pt-BR" i="1" dirty="0"/>
              <a:t>– Correr;</a:t>
            </a:r>
          </a:p>
          <a:p>
            <a:pPr algn="just"/>
            <a:endParaRPr lang="pt-BR" i="1" dirty="0"/>
          </a:p>
          <a:p>
            <a:pPr algn="just"/>
            <a:r>
              <a:rPr lang="pt-BR" i="1" dirty="0"/>
              <a:t>	</a:t>
            </a:r>
            <a:r>
              <a:rPr lang="pt-BR" b="1" i="1" dirty="0"/>
              <a:t>BARRA DE ESPAÇO </a:t>
            </a:r>
            <a:r>
              <a:rPr lang="pt-BR" i="1" dirty="0"/>
              <a:t>– Confirmação;</a:t>
            </a:r>
          </a:p>
          <a:p>
            <a:pPr algn="just"/>
            <a:endParaRPr lang="pt-BR" i="1" dirty="0"/>
          </a:p>
          <a:p>
            <a:pPr algn="just"/>
            <a:r>
              <a:rPr lang="pt-BR" i="1" dirty="0"/>
              <a:t>	</a:t>
            </a:r>
            <a:r>
              <a:rPr lang="pt-BR" b="1" i="1" dirty="0"/>
              <a:t>ESC </a:t>
            </a:r>
            <a:r>
              <a:rPr lang="pt-BR" i="1" dirty="0"/>
              <a:t>– Cancelamento.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501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6" y="0"/>
            <a:ext cx="66611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002" y="2505075"/>
            <a:ext cx="1267798" cy="173788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2600" y="1673477"/>
            <a:ext cx="50082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Dentro de combate:</a:t>
            </a:r>
          </a:p>
          <a:p>
            <a:pPr algn="just"/>
            <a:endParaRPr lang="pt-BR" dirty="0"/>
          </a:p>
          <a:p>
            <a:pPr algn="just"/>
            <a:r>
              <a:rPr lang="pt-BR" i="1" dirty="0"/>
              <a:t>Baseado em Space </a:t>
            </a:r>
            <a:r>
              <a:rPr lang="pt-BR" i="1" dirty="0" err="1"/>
              <a:t>Invaders</a:t>
            </a:r>
            <a:r>
              <a:rPr lang="pt-BR" i="1" dirty="0"/>
              <a:t>.</a:t>
            </a:r>
          </a:p>
          <a:p>
            <a:pPr algn="just"/>
            <a:endParaRPr lang="pt-BR" i="1" dirty="0"/>
          </a:p>
          <a:p>
            <a:pPr algn="just"/>
            <a:r>
              <a:rPr lang="pt-BR" b="1" i="1" dirty="0"/>
              <a:t>Movimentação:</a:t>
            </a:r>
          </a:p>
          <a:p>
            <a:pPr algn="just"/>
            <a:endParaRPr lang="pt-BR" i="1" dirty="0"/>
          </a:p>
          <a:p>
            <a:pPr algn="just"/>
            <a:r>
              <a:rPr lang="pt-BR" i="1" dirty="0"/>
              <a:t>	</a:t>
            </a:r>
            <a:r>
              <a:rPr lang="pt-BR" b="1" i="1" dirty="0"/>
              <a:t>SETAS</a:t>
            </a:r>
            <a:r>
              <a:rPr lang="pt-BR" i="1" dirty="0"/>
              <a:t> – Esquerda e direita;</a:t>
            </a:r>
          </a:p>
          <a:p>
            <a:pPr algn="just"/>
            <a:endParaRPr lang="pt-BR" i="1" dirty="0"/>
          </a:p>
          <a:p>
            <a:pPr algn="just"/>
            <a:r>
              <a:rPr lang="pt-BR" i="1" dirty="0"/>
              <a:t>	</a:t>
            </a:r>
            <a:r>
              <a:rPr lang="pt-BR" b="1" i="1" dirty="0"/>
              <a:t>BARRA DE ESPAÇO </a:t>
            </a:r>
            <a:r>
              <a:rPr lang="pt-BR" i="1" dirty="0"/>
              <a:t>– Atirar.</a:t>
            </a:r>
          </a:p>
          <a:p>
            <a:pPr algn="just"/>
            <a:endParaRPr lang="pt-BR" i="1" dirty="0"/>
          </a:p>
          <a:p>
            <a:pPr algn="just"/>
            <a:r>
              <a:rPr lang="pt-BR" b="1" i="1" dirty="0"/>
              <a:t>Tela de vitória e derrota:</a:t>
            </a:r>
          </a:p>
          <a:p>
            <a:pPr algn="just"/>
            <a:r>
              <a:rPr lang="pt-BR" b="1" i="1" dirty="0"/>
              <a:t>	</a:t>
            </a:r>
          </a:p>
          <a:p>
            <a:pPr algn="just"/>
            <a:r>
              <a:rPr lang="pt-BR" b="1" i="1" dirty="0"/>
              <a:t>	ESC – </a:t>
            </a:r>
            <a:r>
              <a:rPr lang="pt-BR" i="1" dirty="0"/>
              <a:t>Voltar para o inicio do jogo.</a:t>
            </a:r>
            <a:endParaRPr lang="pt-BR" b="1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3692" y="261257"/>
            <a:ext cx="534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Mecânica do jogo</a:t>
            </a:r>
          </a:p>
        </p:txBody>
      </p:sp>
    </p:spTree>
    <p:extLst>
      <p:ext uri="{BB962C8B-B14F-4D97-AF65-F5344CB8AC3E}">
        <p14:creationId xmlns:p14="http://schemas.microsoft.com/office/powerpoint/2010/main" val="86157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6" y="0"/>
            <a:ext cx="666115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3692" y="261257"/>
            <a:ext cx="5367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Objetivo do jogo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82600" y="1673477"/>
            <a:ext cx="5028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Entreter com ambiente virtual similar ao da FATEC Carapicuíba, utilizando os conhecimentos adquiridos através das aulas.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04" y="2514146"/>
            <a:ext cx="1249909" cy="16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/>
              <a:t>História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38" y="734795"/>
            <a:ext cx="4267724" cy="60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7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6" y="0"/>
            <a:ext cx="666115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43692" y="261257"/>
            <a:ext cx="5367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Processamento Paralelo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82600" y="1673477"/>
            <a:ext cx="500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err="1"/>
              <a:t>Unity</a:t>
            </a:r>
            <a:r>
              <a:rPr lang="pt-BR" b="1" dirty="0"/>
              <a:t>: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/>
              <a:t>	</a:t>
            </a:r>
            <a:r>
              <a:rPr lang="pt-BR" dirty="0" err="1"/>
              <a:t>Unity</a:t>
            </a:r>
            <a:r>
              <a:rPr lang="pt-BR" dirty="0"/>
              <a:t> API – Não é </a:t>
            </a:r>
            <a:r>
              <a:rPr lang="pt-BR" i="1" dirty="0"/>
              <a:t>thread safe.</a:t>
            </a:r>
          </a:p>
          <a:p>
            <a:pPr algn="just"/>
            <a:endParaRPr lang="pt-BR" b="1" i="1" dirty="0"/>
          </a:p>
          <a:p>
            <a:pPr algn="just"/>
            <a:r>
              <a:rPr lang="pt-BR" b="1" i="1" dirty="0"/>
              <a:t>	</a:t>
            </a:r>
            <a:r>
              <a:rPr lang="pt-BR" i="1" dirty="0" err="1"/>
              <a:t>Coroutine</a:t>
            </a:r>
            <a:r>
              <a:rPr lang="pt-BR" i="1" dirty="0"/>
              <a:t> – “Alternativa”.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" y="3429000"/>
            <a:ext cx="5104767" cy="29031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012" y="2141537"/>
            <a:ext cx="29241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7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51234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Disparo de projeteis (Jogador e inimigo):</a:t>
            </a:r>
          </a:p>
          <a:p>
            <a:pPr algn="ctr"/>
            <a:endParaRPr lang="pt-BR" b="1" dirty="0"/>
          </a:p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3692" y="5"/>
            <a:ext cx="120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Processamento Paralelo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884"/>
            <a:ext cx="12192000" cy="580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8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51234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Cálculo de dano (Jogador e inimigo):</a:t>
            </a:r>
          </a:p>
          <a:p>
            <a:pPr algn="ctr"/>
            <a:endParaRPr lang="pt-BR" b="1" dirty="0"/>
          </a:p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3692" y="5"/>
            <a:ext cx="120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Processamento Paralelo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64" y="973453"/>
            <a:ext cx="5525271" cy="52013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3" y="1294739"/>
            <a:ext cx="1123950" cy="22288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8" y="1323974"/>
            <a:ext cx="1257300" cy="27813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578" y="2645944"/>
            <a:ext cx="787097" cy="7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51234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Invulnerabilidade (Jogador e inimigo):</a:t>
            </a:r>
          </a:p>
          <a:p>
            <a:pPr algn="ctr"/>
            <a:endParaRPr lang="pt-BR" b="1" dirty="0"/>
          </a:p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3692" y="5"/>
            <a:ext cx="120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Processamento Paralelo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813" y="2242972"/>
            <a:ext cx="2848373" cy="23720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79" y="2409823"/>
            <a:ext cx="2089379" cy="208937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340" y="2128837"/>
            <a:ext cx="29241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13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51234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Diálogos (</a:t>
            </a:r>
            <a:r>
              <a:rPr lang="pt-BR" b="1" dirty="0" err="1"/>
              <a:t>NPCs</a:t>
            </a:r>
            <a:r>
              <a:rPr lang="pt-BR" b="1" dirty="0"/>
              <a:t>):</a:t>
            </a:r>
          </a:p>
          <a:p>
            <a:pPr algn="ctr"/>
            <a:endParaRPr lang="pt-BR" b="1" dirty="0"/>
          </a:p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3692" y="5"/>
            <a:ext cx="120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Processamento Paralelo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4" y="1035561"/>
            <a:ext cx="4039164" cy="54636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08" y="2509610"/>
            <a:ext cx="1273999" cy="167050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13" y="2509610"/>
            <a:ext cx="1198471" cy="167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1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51234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Fader</a:t>
            </a:r>
            <a:r>
              <a:rPr lang="pt-BR" b="1" dirty="0"/>
              <a:t> (Transição de telas):</a:t>
            </a:r>
          </a:p>
          <a:p>
            <a:pPr algn="ctr"/>
            <a:endParaRPr lang="pt-BR" b="1" dirty="0"/>
          </a:p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3692" y="5"/>
            <a:ext cx="120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Processamento Paralelo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20" y="974006"/>
            <a:ext cx="3372975" cy="54413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7" y="2318657"/>
            <a:ext cx="3947886" cy="222068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60" y="2318657"/>
            <a:ext cx="3573740" cy="222068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260" y="2468657"/>
            <a:ext cx="3573740" cy="222068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60" y="2618657"/>
            <a:ext cx="3573740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51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51234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DrawGizmo</a:t>
            </a:r>
            <a:r>
              <a:rPr lang="pt-BR" b="1" dirty="0"/>
              <a:t> (</a:t>
            </a:r>
            <a:r>
              <a:rPr lang="pt-BR" b="1" dirty="0" err="1"/>
              <a:t>Raycasting</a:t>
            </a:r>
            <a:r>
              <a:rPr lang="pt-BR" b="1" dirty="0"/>
              <a:t>):</a:t>
            </a:r>
          </a:p>
          <a:p>
            <a:pPr algn="ctr"/>
            <a:endParaRPr lang="pt-BR" b="1" dirty="0"/>
          </a:p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3692" y="5"/>
            <a:ext cx="120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Processamento Paralelo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7" y="974006"/>
            <a:ext cx="11584017" cy="564450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63" y="2667227"/>
            <a:ext cx="4457336" cy="3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93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17417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/>
              <a:t>DEMONSTRAÇÃO DO JOGO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397"/>
            <a:ext cx="1428750" cy="14287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736" y="450397"/>
            <a:ext cx="1428750" cy="142875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2" y="2748531"/>
            <a:ext cx="2924175" cy="26003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2" y="2995841"/>
            <a:ext cx="762000" cy="10572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57" y="2928937"/>
            <a:ext cx="762000" cy="10001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11" y="5348856"/>
            <a:ext cx="10953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6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/>
              <a:t>História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82" y="830997"/>
            <a:ext cx="4136836" cy="58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/>
              <a:t>História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8" y="830997"/>
            <a:ext cx="3962924" cy="56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0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/>
              <a:t>História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63" y="830997"/>
            <a:ext cx="4168474" cy="58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8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734" y="4729162"/>
            <a:ext cx="1095375" cy="1143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4" y="1060250"/>
            <a:ext cx="1428750" cy="14287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2" y="1597280"/>
            <a:ext cx="2924175" cy="26003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556" y="2984953"/>
            <a:ext cx="762000" cy="105727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3" y="4729162"/>
            <a:ext cx="857250" cy="116205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556" y="1274562"/>
            <a:ext cx="762000" cy="100012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3" y="2984953"/>
            <a:ext cx="847725" cy="116205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034494" y="1469822"/>
            <a:ext cx="1289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>
                  <a:solidFill>
                    <a:schemeClr val="bg1">
                      <a:alpha val="88000"/>
                    </a:schemeClr>
                  </a:solidFill>
                </a:ln>
              </a:rPr>
              <a:t>- Bial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891223" y="3221202"/>
            <a:ext cx="2606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n w="0">
                  <a:solidFill>
                    <a:schemeClr val="bg1">
                      <a:alpha val="88000"/>
                    </a:schemeClr>
                  </a:solidFill>
                </a:ln>
              </a:rPr>
              <a:t>- Guardinha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891223" y="5039052"/>
            <a:ext cx="2606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n w="0">
                  <a:solidFill>
                    <a:schemeClr val="bg1">
                      <a:alpha val="88000"/>
                    </a:schemeClr>
                  </a:solidFill>
                </a:ln>
              </a:rPr>
              <a:t>- Dan San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143479" y="1517931"/>
            <a:ext cx="2166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>
                  <a:solidFill>
                    <a:schemeClr val="bg1">
                      <a:alpha val="88000"/>
                    </a:schemeClr>
                  </a:solidFill>
                </a:ln>
              </a:rPr>
              <a:t>Rabinho -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982857" y="3190424"/>
            <a:ext cx="2414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>
                  <a:solidFill>
                    <a:schemeClr val="bg1">
                      <a:alpha val="88000"/>
                    </a:schemeClr>
                  </a:solidFill>
                </a:ln>
              </a:rPr>
              <a:t>Toquinha -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8176506" y="5008274"/>
            <a:ext cx="2414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n w="0">
                  <a:solidFill>
                    <a:schemeClr val="bg1">
                      <a:alpha val="88000"/>
                    </a:schemeClr>
                  </a:solidFill>
                </a:ln>
              </a:rPr>
              <a:t>Cabelo -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888649" y="4241147"/>
            <a:ext cx="2414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0">
                  <a:solidFill>
                    <a:schemeClr val="bg1">
                      <a:alpha val="88000"/>
                    </a:schemeClr>
                  </a:solidFill>
                </a:ln>
              </a:rPr>
              <a:t>|</a:t>
            </a:r>
          </a:p>
          <a:p>
            <a:pPr algn="ctr"/>
            <a:r>
              <a:rPr lang="pt-BR" sz="3200" b="1" dirty="0">
                <a:ln w="0">
                  <a:solidFill>
                    <a:schemeClr val="bg1">
                      <a:alpha val="88000"/>
                    </a:schemeClr>
                  </a:solidFill>
                </a:ln>
              </a:rPr>
              <a:t>Professor X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>
                  <a:solidFill>
                    <a:schemeClr val="bg1"/>
                  </a:solidFill>
                </a:ln>
              </a:rPr>
              <a:t>Personagens</a:t>
            </a:r>
          </a:p>
        </p:txBody>
      </p:sp>
    </p:spTree>
    <p:extLst>
      <p:ext uri="{BB962C8B-B14F-4D97-AF65-F5344CB8AC3E}">
        <p14:creationId xmlns:p14="http://schemas.microsoft.com/office/powerpoint/2010/main" val="341012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>
                  <a:solidFill>
                    <a:schemeClr val="bg1"/>
                  </a:solidFill>
                </a:ln>
              </a:rPr>
              <a:t>Telas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3" y="830997"/>
            <a:ext cx="10784114" cy="54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>
                  <a:solidFill>
                    <a:schemeClr val="bg1"/>
                  </a:solidFill>
                </a:ln>
              </a:rPr>
              <a:t>Telas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0" y="789269"/>
            <a:ext cx="3526970" cy="55825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9" y="789269"/>
            <a:ext cx="5225143" cy="293914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9" y="939269"/>
            <a:ext cx="5225143" cy="293914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8" y="944977"/>
            <a:ext cx="5225143" cy="293914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8" y="3821451"/>
            <a:ext cx="5225143" cy="27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5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>
                  <a:solidFill>
                    <a:schemeClr val="bg1"/>
                  </a:solidFill>
                </a:ln>
              </a:rPr>
              <a:t>Telas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5" y="914401"/>
            <a:ext cx="4470399" cy="25145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914401"/>
            <a:ext cx="4470399" cy="25145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777343"/>
            <a:ext cx="4470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37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275</TotalTime>
  <Words>218</Words>
  <Application>Microsoft Office PowerPoint</Application>
  <PresentationFormat>Widescreen</PresentationFormat>
  <Paragraphs>105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0" baseType="lpstr">
      <vt:lpstr>Arial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Silva Zeferino</dc:creator>
  <cp:lastModifiedBy>Rodrigo Silva Zeferino</cp:lastModifiedBy>
  <cp:revision>20</cp:revision>
  <dcterms:created xsi:type="dcterms:W3CDTF">2017-06-22T22:47:53Z</dcterms:created>
  <dcterms:modified xsi:type="dcterms:W3CDTF">2017-06-23T03:23:01Z</dcterms:modified>
</cp:coreProperties>
</file>